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63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38D"/>
    <a:srgbClr val="00539D"/>
    <a:srgbClr val="11827A"/>
    <a:srgbClr val="004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5" d="100"/>
          <a:sy n="25" d="100"/>
        </p:scale>
        <p:origin x="440" y="16"/>
      </p:cViewPr>
      <p:guideLst>
        <p:guide orient="horz" pos="11339"/>
        <p:guide pos="6378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8E991-AEAD-4746-B84B-24643686404E}" type="datetimeFigureOut">
              <a:rPr lang="zh-CN" altLang="en-US" smtClean="0"/>
              <a:t>2026/5/29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921DE-C7DF-4248-9A2A-57A2E4B75E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1218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1pPr>
    <a:lvl2pPr marL="1511960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2pPr>
    <a:lvl3pPr marL="3023921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3pPr>
    <a:lvl4pPr marL="4535881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4pPr>
    <a:lvl5pPr marL="6047842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5pPr>
    <a:lvl6pPr marL="7559802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6pPr>
    <a:lvl7pPr marL="9071762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7pPr>
    <a:lvl8pPr marL="10583723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8pPr>
    <a:lvl9pPr marL="12095683" algn="l" defTabSz="3023921" rtl="0" eaLnBrk="1" latinLnBrk="0" hangingPunct="1">
      <a:defRPr sz="39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7921DE-C7DF-4248-9A2A-57A2E4B75E9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7800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2" y="0"/>
            <a:ext cx="33856133" cy="43170641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4546367" y="7359661"/>
            <a:ext cx="23336147" cy="28585090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5573" y="12946824"/>
            <a:ext cx="22777454" cy="11405750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17007" spc="-400"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15573" y="24828663"/>
            <a:ext cx="22777454" cy="840403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6378" b="0">
                <a:solidFill>
                  <a:srgbClr val="FFFEFF"/>
                </a:solidFill>
              </a:defRPr>
            </a:lvl1pPr>
            <a:lvl2pPr marL="1214963" indent="0" algn="ctr">
              <a:buNone/>
              <a:defRPr sz="5315"/>
            </a:lvl2pPr>
            <a:lvl3pPr marL="2429927" indent="0" algn="ctr">
              <a:buNone/>
              <a:defRPr sz="4783"/>
            </a:lvl3pPr>
            <a:lvl4pPr marL="3644890" indent="0" algn="ctr">
              <a:buNone/>
              <a:defRPr sz="4252"/>
            </a:lvl4pPr>
            <a:lvl5pPr marL="4859853" indent="0" algn="ctr">
              <a:buNone/>
              <a:defRPr sz="4252"/>
            </a:lvl5pPr>
            <a:lvl6pPr marL="6074816" indent="0" algn="ctr">
              <a:buNone/>
              <a:defRPr sz="4252"/>
            </a:lvl6pPr>
            <a:lvl7pPr marL="7289780" indent="0" algn="ctr">
              <a:buNone/>
              <a:defRPr sz="4252"/>
            </a:lvl7pPr>
            <a:lvl8pPr marL="8504743" indent="0" algn="ctr">
              <a:buNone/>
              <a:defRPr sz="4252"/>
            </a:lvl8pPr>
            <a:lvl9pPr marL="9719706" indent="0" algn="ctr">
              <a:buNone/>
              <a:defRPr sz="4252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7950" y="2016030"/>
            <a:ext cx="9719786" cy="201603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7950" y="39226179"/>
            <a:ext cx="27830988" cy="201603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668992" y="2016030"/>
            <a:ext cx="2429947" cy="201603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55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1014163" y="3"/>
            <a:ext cx="33383452" cy="43200644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2267950" y="10706233"/>
            <a:ext cx="11645007" cy="21861243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4542" y="14802902"/>
            <a:ext cx="11032960" cy="15576759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45789" y="5006178"/>
            <a:ext cx="14511802" cy="331160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2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2" y="3"/>
            <a:ext cx="33383452" cy="43200644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18524477" y="10706233"/>
            <a:ext cx="11645007" cy="21861243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827336" y="14802892"/>
            <a:ext cx="11026696" cy="15527480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9212" y="5057133"/>
            <a:ext cx="14592049" cy="3310160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7950" y="2016030"/>
            <a:ext cx="9719786" cy="201603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7950" y="39226179"/>
            <a:ext cx="27830988" cy="201603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668992" y="2016030"/>
            <a:ext cx="2429947" cy="201603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3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1014163" y="3"/>
            <a:ext cx="33383452" cy="43200644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2267950" y="10706233"/>
            <a:ext cx="11645007" cy="21861243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0804" y="14802889"/>
            <a:ext cx="11026699" cy="15527486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45791" y="5059514"/>
            <a:ext cx="14496803" cy="33062674"/>
          </a:xfrm>
        </p:spPr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0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2" y="0"/>
            <a:ext cx="33856133" cy="43170641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8516066" y="7300278"/>
            <a:ext cx="15298544" cy="28585090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4190" y="12780201"/>
            <a:ext cx="14750293" cy="10913383"/>
          </a:xfrm>
        </p:spPr>
        <p:txBody>
          <a:bodyPr bIns="0" anchor="b">
            <a:normAutofit/>
          </a:bodyPr>
          <a:lstStyle>
            <a:lvl1pPr algn="ctr">
              <a:defRPr sz="12756"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84190" y="24210364"/>
            <a:ext cx="14750293" cy="8983421"/>
          </a:xfrm>
        </p:spPr>
        <p:txBody>
          <a:bodyPr tIns="0">
            <a:normAutofit/>
          </a:bodyPr>
          <a:lstStyle>
            <a:lvl1pPr marL="0" indent="0" algn="ctr">
              <a:buNone/>
              <a:defRPr sz="5669">
                <a:solidFill>
                  <a:srgbClr val="FFFEFF"/>
                </a:solidFill>
              </a:defRPr>
            </a:lvl1pPr>
            <a:lvl2pPr marL="1214963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29927" indent="0">
              <a:buNone/>
              <a:defRPr sz="4783">
                <a:solidFill>
                  <a:schemeClr val="tx1">
                    <a:tint val="75000"/>
                  </a:schemeClr>
                </a:solidFill>
              </a:defRPr>
            </a:lvl3pPr>
            <a:lvl4pPr marL="364489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4pPr>
            <a:lvl5pPr marL="485985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5pPr>
            <a:lvl6pPr marL="607481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6pPr>
            <a:lvl7pPr marL="728978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7pPr>
            <a:lvl8pPr marL="850474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8pPr>
            <a:lvl9pPr marL="971970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7950" y="2016030"/>
            <a:ext cx="9719786" cy="201603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7950" y="39226179"/>
            <a:ext cx="27830988" cy="201603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668992" y="2016030"/>
            <a:ext cx="2429947" cy="201603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5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1014163" y="3"/>
            <a:ext cx="33383452" cy="43200644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2267950" y="10706233"/>
            <a:ext cx="11645007" cy="21861243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0957" y="14835293"/>
            <a:ext cx="11062539" cy="15495082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71752" y="5064824"/>
            <a:ext cx="14497739" cy="1549214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62076" y="22583666"/>
            <a:ext cx="14507412" cy="1556335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7950" y="2016030"/>
            <a:ext cx="9719786" cy="201603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7950" y="39226179"/>
            <a:ext cx="27830988" cy="201603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668992" y="2016030"/>
            <a:ext cx="2429947" cy="201603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0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1014163" y="3"/>
            <a:ext cx="33383452" cy="43200644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2267950" y="10706233"/>
            <a:ext cx="11645007" cy="21861243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0957" y="14840207"/>
            <a:ext cx="11062539" cy="15490169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76607" y="5053303"/>
            <a:ext cx="13482423" cy="4320064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6378" b="0" cap="all" baseline="0">
                <a:solidFill>
                  <a:schemeClr val="accent1"/>
                </a:solidFill>
              </a:defRPr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76690" y="9373360"/>
            <a:ext cx="13480832" cy="1118361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35498" y="22586274"/>
            <a:ext cx="13533984" cy="4320064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6378" b="0" cap="all" baseline="0">
                <a:solidFill>
                  <a:schemeClr val="accent1"/>
                </a:solidFill>
              </a:defRPr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35498" y="26900126"/>
            <a:ext cx="13533984" cy="1124688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67950" y="2016030"/>
            <a:ext cx="9719786" cy="201603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67950" y="39226179"/>
            <a:ext cx="27830988" cy="201603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7668992" y="2016030"/>
            <a:ext cx="2429947" cy="201603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1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1014163" y="3"/>
            <a:ext cx="33383452" cy="43200644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2267950" y="10706233"/>
            <a:ext cx="11645007" cy="21861243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0806" y="14802889"/>
            <a:ext cx="11026696" cy="15527486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67950" y="39226179"/>
            <a:ext cx="27830988" cy="201603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4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67950" y="2016030"/>
            <a:ext cx="9719786" cy="201603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67950" y="39226179"/>
            <a:ext cx="27830988" cy="201603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7668992" y="2016030"/>
            <a:ext cx="2429947" cy="201603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41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1014163" y="3"/>
            <a:ext cx="33383452" cy="43200644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2267950" y="10706233"/>
            <a:ext cx="11645007" cy="21861243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0806" y="14802893"/>
            <a:ext cx="11026696" cy="7719163"/>
          </a:xfrm>
        </p:spPr>
        <p:txBody>
          <a:bodyPr bIns="0" anchor="b">
            <a:noAutofit/>
          </a:bodyPr>
          <a:lstStyle>
            <a:lvl1pPr algn="ctr">
              <a:defRPr sz="9921"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45789" y="5048204"/>
            <a:ext cx="14511802" cy="33068173"/>
          </a:xfrm>
        </p:spPr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0806" y="22522059"/>
            <a:ext cx="11026696" cy="7808317"/>
          </a:xfrm>
        </p:spPr>
        <p:txBody>
          <a:bodyPr>
            <a:normAutofit/>
          </a:bodyPr>
          <a:lstStyle>
            <a:lvl1pPr marL="0" indent="0" algn="ctr">
              <a:buNone/>
              <a:defRPr sz="4960">
                <a:solidFill>
                  <a:srgbClr val="FFFEFF"/>
                </a:solidFill>
              </a:defRPr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8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2" y="0"/>
            <a:ext cx="33856133" cy="43170641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2283480" y="10698312"/>
            <a:ext cx="15440514" cy="21861236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0035813" y="0"/>
            <a:ext cx="12363475" cy="43200638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8504"/>
            </a:lvl1pPr>
            <a:lvl2pPr marL="1214963" indent="0">
              <a:buNone/>
              <a:defRPr sz="7441"/>
            </a:lvl2pPr>
            <a:lvl3pPr marL="2429927" indent="0">
              <a:buNone/>
              <a:defRPr sz="6378"/>
            </a:lvl3pPr>
            <a:lvl4pPr marL="3644890" indent="0">
              <a:buNone/>
              <a:defRPr sz="5315"/>
            </a:lvl4pPr>
            <a:lvl5pPr marL="4859853" indent="0">
              <a:buNone/>
              <a:defRPr sz="5315"/>
            </a:lvl5pPr>
            <a:lvl6pPr marL="6074816" indent="0">
              <a:buNone/>
              <a:defRPr sz="5315"/>
            </a:lvl6pPr>
            <a:lvl7pPr marL="7289780" indent="0">
              <a:buNone/>
              <a:defRPr sz="5315"/>
            </a:lvl7pPr>
            <a:lvl8pPr marL="8504743" indent="0">
              <a:buNone/>
              <a:defRPr sz="5315"/>
            </a:lvl8pPr>
            <a:lvl9pPr marL="9719706" indent="0">
              <a:buNone/>
              <a:defRPr sz="531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3827" y="14717713"/>
            <a:ext cx="14873293" cy="7972017"/>
          </a:xfrm>
        </p:spPr>
        <p:txBody>
          <a:bodyPr bIns="0" anchor="b">
            <a:normAutofit/>
          </a:bodyPr>
          <a:lstStyle>
            <a:lvl1pPr>
              <a:defRPr sz="11338">
                <a:solidFill>
                  <a:srgbClr val="FFFE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324" y="22689730"/>
            <a:ext cx="14878919" cy="7650727"/>
          </a:xfrm>
        </p:spPr>
        <p:txBody>
          <a:bodyPr>
            <a:normAutofit/>
          </a:bodyPr>
          <a:lstStyle>
            <a:lvl1pPr marL="0" indent="0" algn="ctr">
              <a:buNone/>
              <a:defRPr sz="4960">
                <a:solidFill>
                  <a:srgbClr val="FFFEFF"/>
                </a:solidFill>
              </a:defRPr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7950" y="2016030"/>
            <a:ext cx="9719786" cy="201603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7952" y="39226179"/>
            <a:ext cx="15443664" cy="201603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290674" y="2016030"/>
            <a:ext cx="2429947" cy="201603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0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70806" y="14802896"/>
            <a:ext cx="11026696" cy="15527486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5793" y="5006178"/>
            <a:ext cx="14453147" cy="33116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7950" y="2016030"/>
            <a:ext cx="9719786" cy="201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7950" y="39226179"/>
            <a:ext cx="27830988" cy="201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668992" y="2016030"/>
            <a:ext cx="2429947" cy="201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6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2429927" rtl="0" eaLnBrk="1" latinLnBrk="0" hangingPunct="1">
        <a:lnSpc>
          <a:spcPct val="85000"/>
        </a:lnSpc>
        <a:spcBef>
          <a:spcPct val="0"/>
        </a:spcBef>
        <a:buNone/>
        <a:defRPr sz="11338" b="0" i="0" kern="1200" cap="none" spc="-4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607482" indent="-607482" algn="l" defTabSz="2429927" rtl="0" eaLnBrk="1" latinLnBrk="0" hangingPunct="1">
        <a:lnSpc>
          <a:spcPct val="120000"/>
        </a:lnSpc>
        <a:spcBef>
          <a:spcPts val="2657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5669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822445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496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3037408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4252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4252371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4252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5467335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4252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6682298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3189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7897261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3189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9112225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3189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10327188" indent="-607482" algn="l" defTabSz="2429927" rtl="0" eaLnBrk="1" latinLnBrk="0" hangingPunct="1">
        <a:lnSpc>
          <a:spcPct val="120000"/>
        </a:lnSpc>
        <a:spcBef>
          <a:spcPts val="1329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3189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1pPr>
      <a:lvl2pPr marL="121496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2pPr>
      <a:lvl3pPr marL="2429927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3pPr>
      <a:lvl4pPr marL="364489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485985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07481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28978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850474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971970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B416BC-A305-C6AC-3CDD-0118447D3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D60F92A-23B9-2F9D-79CF-42CCAF73F069}"/>
              </a:ext>
            </a:extLst>
          </p:cNvPr>
          <p:cNvSpPr/>
          <p:nvPr/>
        </p:nvSpPr>
        <p:spPr>
          <a:xfrm>
            <a:off x="0" y="0"/>
            <a:ext cx="32400478" cy="4953000"/>
          </a:xfrm>
          <a:prstGeom prst="rect">
            <a:avLst/>
          </a:prstGeom>
          <a:gradFill flip="none" rotWithShape="1">
            <a:gsLst>
              <a:gs pos="0">
                <a:srgbClr val="004E9F"/>
              </a:gs>
              <a:gs pos="100000">
                <a:srgbClr val="11827A"/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F9331A6-2737-3918-D90F-C14B9AEF799A}"/>
              </a:ext>
            </a:extLst>
          </p:cNvPr>
          <p:cNvSpPr/>
          <p:nvPr/>
        </p:nvSpPr>
        <p:spPr>
          <a:xfrm>
            <a:off x="14180457" y="5562600"/>
            <a:ext cx="17272000" cy="1181100"/>
          </a:xfrm>
          <a:prstGeom prst="rect">
            <a:avLst/>
          </a:prstGeom>
          <a:solidFill>
            <a:srgbClr val="0573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B2E07C1-1349-B8E0-107C-E6F13AEF392C}"/>
              </a:ext>
            </a:extLst>
          </p:cNvPr>
          <p:cNvSpPr/>
          <p:nvPr/>
        </p:nvSpPr>
        <p:spPr>
          <a:xfrm>
            <a:off x="923925" y="12903610"/>
            <a:ext cx="12544425" cy="1181100"/>
          </a:xfrm>
          <a:prstGeom prst="rect">
            <a:avLst/>
          </a:prstGeom>
          <a:solidFill>
            <a:srgbClr val="0573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B1DEEEA-F1C1-DC2C-BABE-6E177EEB871A}"/>
              </a:ext>
            </a:extLst>
          </p:cNvPr>
          <p:cNvSpPr/>
          <p:nvPr/>
        </p:nvSpPr>
        <p:spPr>
          <a:xfrm>
            <a:off x="923925" y="21272659"/>
            <a:ext cx="12544425" cy="1181100"/>
          </a:xfrm>
          <a:prstGeom prst="rect">
            <a:avLst/>
          </a:prstGeom>
          <a:solidFill>
            <a:srgbClr val="0573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755E5D4-7EB9-ADD7-759E-E83E4CA0FBA0}"/>
              </a:ext>
            </a:extLst>
          </p:cNvPr>
          <p:cNvSpPr/>
          <p:nvPr/>
        </p:nvSpPr>
        <p:spPr>
          <a:xfrm>
            <a:off x="921657" y="33826609"/>
            <a:ext cx="12544424" cy="1181100"/>
          </a:xfrm>
          <a:prstGeom prst="rect">
            <a:avLst/>
          </a:prstGeom>
          <a:solidFill>
            <a:srgbClr val="0573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0D750580-3963-6192-2769-54ABC9F3D597}"/>
              </a:ext>
            </a:extLst>
          </p:cNvPr>
          <p:cNvSpPr/>
          <p:nvPr/>
        </p:nvSpPr>
        <p:spPr>
          <a:xfrm>
            <a:off x="838201" y="6919912"/>
            <a:ext cx="12630150" cy="5291137"/>
          </a:xfrm>
          <a:prstGeom prst="roundRect">
            <a:avLst>
              <a:gd name="adj" fmla="val 5049"/>
            </a:avLst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E70E152F-00EF-57DF-90E3-06028CAC0E91}"/>
              </a:ext>
            </a:extLst>
          </p:cNvPr>
          <p:cNvSpPr/>
          <p:nvPr/>
        </p:nvSpPr>
        <p:spPr>
          <a:xfrm>
            <a:off x="838201" y="14273213"/>
            <a:ext cx="12630150" cy="6286500"/>
          </a:xfrm>
          <a:prstGeom prst="roundRect">
            <a:avLst>
              <a:gd name="adj" fmla="val 5049"/>
            </a:avLst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CD34E23C-3AEC-010A-2ED8-8A39EB3185E5}"/>
              </a:ext>
            </a:extLst>
          </p:cNvPr>
          <p:cNvSpPr/>
          <p:nvPr/>
        </p:nvSpPr>
        <p:spPr>
          <a:xfrm>
            <a:off x="838201" y="22640926"/>
            <a:ext cx="12630149" cy="10517355"/>
          </a:xfrm>
          <a:prstGeom prst="roundRect">
            <a:avLst>
              <a:gd name="adj" fmla="val 5049"/>
            </a:avLst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7B0CCE58-4795-890E-836E-E4155791655C}"/>
              </a:ext>
            </a:extLst>
          </p:cNvPr>
          <p:cNvSpPr/>
          <p:nvPr/>
        </p:nvSpPr>
        <p:spPr>
          <a:xfrm>
            <a:off x="14180457" y="6919911"/>
            <a:ext cx="17294906" cy="33020989"/>
          </a:xfrm>
          <a:prstGeom prst="roundRect">
            <a:avLst>
              <a:gd name="adj" fmla="val 5049"/>
            </a:avLst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B1957815-2910-C22A-E72D-2DB40F33564E}"/>
              </a:ext>
            </a:extLst>
          </p:cNvPr>
          <p:cNvSpPr/>
          <p:nvPr/>
        </p:nvSpPr>
        <p:spPr>
          <a:xfrm>
            <a:off x="921657" y="35190112"/>
            <a:ext cx="12544424" cy="4711640"/>
          </a:xfrm>
          <a:prstGeom prst="roundRect">
            <a:avLst>
              <a:gd name="adj" fmla="val 5049"/>
            </a:avLst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FF34B8C-3EE4-3646-811B-641FBD28D681}"/>
              </a:ext>
            </a:extLst>
          </p:cNvPr>
          <p:cNvSpPr/>
          <p:nvPr/>
        </p:nvSpPr>
        <p:spPr>
          <a:xfrm>
            <a:off x="0" y="40230267"/>
            <a:ext cx="32400478" cy="2970371"/>
          </a:xfrm>
          <a:prstGeom prst="rect">
            <a:avLst/>
          </a:prstGeom>
          <a:gradFill flip="none" rotWithShape="1">
            <a:gsLst>
              <a:gs pos="0">
                <a:srgbClr val="004E9F"/>
              </a:gs>
              <a:gs pos="100000">
                <a:srgbClr val="11827A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F2BC9826-0157-E502-1CEA-BF2BA07B30E5}"/>
              </a:ext>
            </a:extLst>
          </p:cNvPr>
          <p:cNvSpPr txBox="1"/>
          <p:nvPr/>
        </p:nvSpPr>
        <p:spPr>
          <a:xfrm>
            <a:off x="14180457" y="5599152"/>
            <a:ext cx="1727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研究结果与讨论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3608F197-7204-789F-99E4-0EBF31E4A687}"/>
              </a:ext>
            </a:extLst>
          </p:cNvPr>
          <p:cNvSpPr txBox="1"/>
          <p:nvPr/>
        </p:nvSpPr>
        <p:spPr>
          <a:xfrm>
            <a:off x="923925" y="12986329"/>
            <a:ext cx="125444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研究内容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8D07D6EF-2D0B-F58A-D93D-732EDDE20B26}"/>
              </a:ext>
            </a:extLst>
          </p:cNvPr>
          <p:cNvSpPr txBox="1"/>
          <p:nvPr/>
        </p:nvSpPr>
        <p:spPr>
          <a:xfrm>
            <a:off x="921657" y="21355378"/>
            <a:ext cx="12544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研究方法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0A261463-F560-0D99-FE7B-E8F5C4D243FE}"/>
              </a:ext>
            </a:extLst>
          </p:cNvPr>
          <p:cNvSpPr txBox="1"/>
          <p:nvPr/>
        </p:nvSpPr>
        <p:spPr>
          <a:xfrm>
            <a:off x="921657" y="33909328"/>
            <a:ext cx="12544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D8669A7F-AB15-A73B-5A8A-316AE586F0FB}"/>
              </a:ext>
            </a:extLst>
          </p:cNvPr>
          <p:cNvSpPr txBox="1"/>
          <p:nvPr/>
        </p:nvSpPr>
        <p:spPr>
          <a:xfrm>
            <a:off x="81422" y="40992177"/>
            <a:ext cx="32922967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8300" b="1" dirty="0">
                <a:solidFill>
                  <a:schemeClr val="bg1"/>
                </a:solidFill>
                <a:latin typeface="Bahnschrift" panose="020B0502040204020203" pitchFamily="34" charset="0"/>
                <a:ea typeface="微软雅黑" panose="020B0503020204020204" pitchFamily="34" charset="-122"/>
              </a:rPr>
              <a:t>2026</a:t>
            </a:r>
            <a:r>
              <a:rPr lang="zh-CN" altLang="en-US" sz="83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届上海理工大学能源与动力工程学院本科优秀毕业论文（设计）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0EBF4017-04C0-8803-B24E-E21301BB18A5}"/>
              </a:ext>
            </a:extLst>
          </p:cNvPr>
          <p:cNvSpPr txBox="1"/>
          <p:nvPr/>
        </p:nvSpPr>
        <p:spPr>
          <a:xfrm>
            <a:off x="2171587" y="1732645"/>
            <a:ext cx="280561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8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氢燃料电池驱动的冷电综合能源系统设计与研究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F9331A6-2737-3918-D90F-C14B9AEF799A}"/>
              </a:ext>
            </a:extLst>
          </p:cNvPr>
          <p:cNvSpPr/>
          <p:nvPr/>
        </p:nvSpPr>
        <p:spPr>
          <a:xfrm>
            <a:off x="923925" y="5562600"/>
            <a:ext cx="12544426" cy="1181100"/>
          </a:xfrm>
          <a:prstGeom prst="rect">
            <a:avLst/>
          </a:prstGeom>
          <a:solidFill>
            <a:srgbClr val="0573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F2BC9826-0157-E502-1CEA-BF2BA07B30E5}"/>
              </a:ext>
            </a:extLst>
          </p:cNvPr>
          <p:cNvSpPr txBox="1"/>
          <p:nvPr/>
        </p:nvSpPr>
        <p:spPr>
          <a:xfrm>
            <a:off x="923925" y="5645319"/>
            <a:ext cx="125444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研究背景与意义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4252732" y="3608822"/>
            <a:ext cx="24129800" cy="1054812"/>
            <a:chOff x="5054801" y="3608822"/>
            <a:chExt cx="24129800" cy="1054812"/>
          </a:xfrm>
        </p:grpSpPr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E86FAC6D-FCE3-9E18-F510-56BB4074DB78}"/>
                </a:ext>
              </a:extLst>
            </p:cNvPr>
            <p:cNvSpPr txBox="1"/>
            <p:nvPr/>
          </p:nvSpPr>
          <p:spPr>
            <a:xfrm>
              <a:off x="5054801" y="3608822"/>
              <a:ext cx="48204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学生：张小明</a:t>
              </a: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E86FAC6D-FCE3-9E18-F510-56BB4074DB78}"/>
                </a:ext>
              </a:extLst>
            </p:cNvPr>
            <p:cNvSpPr txBox="1"/>
            <p:nvPr/>
          </p:nvSpPr>
          <p:spPr>
            <a:xfrm>
              <a:off x="11490241" y="3647971"/>
              <a:ext cx="948672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专业：过程装备与控制工程</a:t>
              </a: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E86FAC6D-FCE3-9E18-F510-56BB4074DB78}"/>
                </a:ext>
              </a:extLst>
            </p:cNvPr>
            <p:cNvSpPr txBox="1"/>
            <p:nvPr/>
          </p:nvSpPr>
          <p:spPr>
            <a:xfrm>
              <a:off x="22827911" y="3647971"/>
              <a:ext cx="635669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指导教师：李小明</a:t>
              </a:r>
            </a:p>
          </p:txBody>
        </p:sp>
      </p:grpSp>
      <p:sp>
        <p:nvSpPr>
          <p:cNvPr id="36" name="文本框 35">
            <a:extLst>
              <a:ext uri="{FF2B5EF4-FFF2-40B4-BE49-F238E27FC236}">
                <a16:creationId xmlns:a16="http://schemas.microsoft.com/office/drawing/2014/main" id="{D8669A7F-AB15-A73B-5A8A-316AE586F0FB}"/>
              </a:ext>
            </a:extLst>
          </p:cNvPr>
          <p:cNvSpPr txBox="1"/>
          <p:nvPr/>
        </p:nvSpPr>
        <p:spPr>
          <a:xfrm>
            <a:off x="7787149" y="207965"/>
            <a:ext cx="218038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6600" b="1" dirty="0">
                <a:solidFill>
                  <a:schemeClr val="bg1"/>
                </a:solidFill>
                <a:latin typeface="Bahnschrift" panose="020B0502040204020203" pitchFamily="34" charset="0"/>
                <a:ea typeface="微软雅黑" panose="020B0503020204020204" pitchFamily="34" charset="-122"/>
              </a:rPr>
              <a:t>2026</a:t>
            </a:r>
            <a:r>
              <a:rPr lang="zh-CN" altLang="en-US" sz="6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届能源与动力工程学院本科优秀毕业论文（设计）展</a:t>
            </a:r>
          </a:p>
        </p:txBody>
      </p:sp>
      <p:pic>
        <p:nvPicPr>
          <p:cNvPr id="37" name="图片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22" y="152563"/>
            <a:ext cx="621983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058665"/>
      </p:ext>
    </p:extLst>
  </p:cSld>
  <p:clrMapOvr>
    <a:masterClrMapping/>
  </p:clrMapOvr>
</p:sld>
</file>

<file path=ppt/theme/theme1.xml><?xml version="1.0" encoding="utf-8"?>
<a:theme xmlns:a="http://schemas.openxmlformats.org/drawingml/2006/main" name="地图集">
  <a:themeElements>
    <a:clrScheme name="地图集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A8DEE8"/>
      </a:hlink>
      <a:folHlink>
        <a:srgbClr val="B49E74"/>
      </a:folHlink>
    </a:clrScheme>
    <a:fontScheme name="地图集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地图集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TM16401371[[fn=地图集]]</Template>
  <TotalTime>300</TotalTime>
  <Words>71</Words>
  <Application>Microsoft Office PowerPoint</Application>
  <PresentationFormat>自定义</PresentationFormat>
  <Paragraphs>12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等线</vt:lpstr>
      <vt:lpstr>黑体</vt:lpstr>
      <vt:lpstr>楷体</vt:lpstr>
      <vt:lpstr>微软雅黑</vt:lpstr>
      <vt:lpstr>Bahnschrift</vt:lpstr>
      <vt:lpstr>Calibri Light</vt:lpstr>
      <vt:lpstr>Rockwell</vt:lpstr>
      <vt:lpstr>Wingdings</vt:lpstr>
      <vt:lpstr>地图集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QINZHUANG</dc:creator>
  <cp:keywords/>
  <dc:description>generated using python-pptx</dc:description>
  <cp:lastModifiedBy>杨 杨</cp:lastModifiedBy>
  <cp:revision>21</cp:revision>
  <dcterms:created xsi:type="dcterms:W3CDTF">2013-01-27T09:14:16Z</dcterms:created>
  <dcterms:modified xsi:type="dcterms:W3CDTF">2026-05-29T03:00:55Z</dcterms:modified>
  <cp:category/>
</cp:coreProperties>
</file>